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80" r:id="rId3"/>
    <p:sldId id="259" r:id="rId4"/>
    <p:sldId id="281" r:id="rId5"/>
    <p:sldId id="262" r:id="rId6"/>
    <p:sldId id="263" r:id="rId7"/>
    <p:sldId id="264" r:id="rId8"/>
    <p:sldId id="265" r:id="rId9"/>
    <p:sldId id="278" r:id="rId1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364" autoAdjust="0"/>
  </p:normalViewPr>
  <p:slideViewPr>
    <p:cSldViewPr>
      <p:cViewPr varScale="1">
        <p:scale>
          <a:sx n="83" d="100"/>
          <a:sy n="83" d="100"/>
        </p:scale>
        <p:origin x="586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512AF6E-78E1-4409-854E-ABAC6A00809C}" type="datetimeFigureOut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BB8BEDD-FB3B-4562-8999-8529577D2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209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BCD1F-10D0-4B3F-BC9E-145DA2541EE8}" type="datetimeFigureOut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6DCE7-4383-49DF-9B69-C2E10BC57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C7A9E-352D-4082-B3F4-E90EBC7A9B09}" type="datetimeFigureOut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3B7F3-AC15-49DA-95FC-38E3BA3A7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CBDDD-17A7-4D46-90E9-E49AF9BC0819}" type="datetimeFigureOut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B9FC7-542C-47F7-8736-F13E6610D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DCF34-D3F0-49B3-B90F-5338260704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9600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1606E-3D95-45E6-86F4-D9E6FE9070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549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13097-0521-4357-BD97-B287E10264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4532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D5E41-AFAE-4CD9-9815-945B4C2E8B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8748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9C44B-F527-4B8B-9E74-4849810727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460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BFE11-B4BB-4E77-8532-74404290B4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3274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E3895-9F47-4FAD-BA65-391A963D61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54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7F70C-4821-40EE-A361-18039DFCE9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036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0EA15-9EDE-4394-B060-25F0CF6572FB}" type="datetimeFigureOut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599CB-A040-4716-9747-9F72C1A65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F8990-4BD8-4661-B4B9-8A5F8E97D7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386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3A8AC-B88A-413D-B3C0-46D86A79A1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8379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0502C-75E9-44DA-9EFC-22DD393BF5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463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BE4BF-2019-4779-B517-0AEDB9B97B8B}" type="datetimeFigureOut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C60E6-6EF4-452D-8CC9-909F2A7FC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9A8BE-C757-4AD8-890C-468CD5589F75}" type="datetimeFigureOut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B8C86-F099-40B2-8642-250BFB3FC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F0BCE-C50C-475E-853E-2ABA2B1BAE1C}" type="datetimeFigureOut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CEBE1-48CF-44CD-9786-02A1ECC6F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B014A-AD40-4168-BD16-DEDFABA8A5DA}" type="datetimeFigureOut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971D8-6B50-4B9E-90C3-442D71D95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5B331-8A78-4949-AF0F-EE01D413FB4C}" type="datetimeFigureOut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53F5B-E774-488C-80FB-4E66BD4F1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FC5D9-ABCD-4B3C-AE75-B6D59C17ABFD}" type="datetimeFigureOut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9AF3-D578-4617-9808-AAFD12220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CC946-8061-4E3F-B972-6259A33CFD24}" type="datetimeFigureOut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07F71-D966-417D-90C8-C4C232E56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0CD73E-CDE5-4D36-9662-5175838E914F}" type="datetimeFigureOut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47AAFE-F576-40A5-863D-981C09049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  <a:endParaRPr lang="en-US" altLang="en-US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bốn</a:t>
            </a:r>
          </a:p>
          <a:p>
            <a:pPr lvl="4"/>
            <a:r>
              <a:rPr lang="vi-VN" altLang="en-US"/>
              <a:t>Mức năm</a:t>
            </a:r>
            <a:endParaRPr lang="en-US" alt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28FF72F-0BDC-4A54-A7B1-EBD82ED03E20}" type="slidenum">
              <a:rPr lang="en-US" altLang="en-US" smtClean="0">
                <a:latin typeface="Arial" panose="020B0604020202020204" pitchFamily="34" charset="0"/>
                <a:cs typeface="+mn-cs"/>
              </a:rPr>
              <a:pPr/>
              <a:t>‹#›</a:t>
            </a:fld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16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7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0" name="TextBox 9"/>
          <p:cNvSpPr txBox="1"/>
          <p:nvPr/>
        </p:nvSpPr>
        <p:spPr>
          <a:xfrm>
            <a:off x="304800" y="3581400"/>
            <a:ext cx="1158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5400" b="1" dirty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BIỂU THỨC CÓ CHỨA MỘT CHỮ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22156" y="274638"/>
            <a:ext cx="79476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ỦY BAN NHÂN DÂN QUẬN GÒ VẤP</a:t>
            </a:r>
          </a:p>
          <a:p>
            <a:pPr algn="ctr"/>
            <a:r>
              <a:rPr lang="en-US" sz="3600" b="1" dirty="0"/>
              <a:t>PHÒNG GIÁO DỤC VÀ ĐÀO TẠO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771B9D-4F52-48A2-B67F-557B96BACB2F}"/>
              </a:ext>
            </a:extLst>
          </p:cNvPr>
          <p:cNvSpPr/>
          <p:nvPr/>
        </p:nvSpPr>
        <p:spPr>
          <a:xfrm>
            <a:off x="4749958" y="2505670"/>
            <a:ext cx="2692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IN" sz="5400" b="1">
                <a:solidFill>
                  <a:srgbClr val="0000CC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TOÁN 4</a:t>
            </a:r>
            <a:endParaRPr lang="en-IN" sz="5400" b="1" dirty="0">
              <a:solidFill>
                <a:srgbClr val="0000CC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09114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0" repeatCount="indefinite" fill="hold" grpId="3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cw">
                                      <p:cBhvr override="childStyl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2"/>
      <p:bldP spid="10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81000" y="2286000"/>
            <a:ext cx="11430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5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5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5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Lan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Lan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Lan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914400" y="609600"/>
            <a:ext cx="1036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5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5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5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5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5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5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179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851366"/>
              </p:ext>
            </p:extLst>
          </p:nvPr>
        </p:nvGraphicFramePr>
        <p:xfrm>
          <a:off x="723900" y="99795"/>
          <a:ext cx="9677400" cy="6658410"/>
        </p:xfrm>
        <a:graphic>
          <a:graphicData uri="http://schemas.openxmlformats.org/drawingml/2006/table">
            <a:tbl>
              <a:tblPr/>
              <a:tblGrid>
                <a:gridCol w="322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634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Có</a:t>
                      </a:r>
                      <a:r>
                        <a:rPr kumimoji="0" lang="en-US" sz="5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Thêm</a:t>
                      </a:r>
                      <a:endParaRPr kumimoji="0" lang="en-US" sz="5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Có</a:t>
                      </a:r>
                      <a:r>
                        <a:rPr kumimoji="0" lang="en-US" sz="5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5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tất</a:t>
                      </a:r>
                      <a:r>
                        <a:rPr kumimoji="0" lang="en-US" sz="5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5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cả</a:t>
                      </a:r>
                      <a:endParaRPr kumimoji="0" lang="en-US" sz="5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42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. . 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5067300" y="1318995"/>
            <a:ext cx="914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1</a:t>
            </a: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7772400" y="1318995"/>
            <a:ext cx="1828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+mn-cs"/>
              </a:rPr>
              <a:t>3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 + 1</a:t>
            </a: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5067300" y="2399566"/>
            <a:ext cx="914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2</a:t>
            </a: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7772400" y="2399566"/>
            <a:ext cx="1828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+mn-cs"/>
              </a:rPr>
              <a:t>3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 + 2</a:t>
            </a:r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5046518" y="3480137"/>
            <a:ext cx="95596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3</a:t>
            </a:r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7620000" y="3480137"/>
            <a:ext cx="2133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+mn-cs"/>
              </a:rPr>
              <a:t>3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 + 3</a:t>
            </a: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4953000" y="4598074"/>
            <a:ext cx="1143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. . .</a:t>
            </a: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8039100" y="4598074"/>
            <a:ext cx="1295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. . .</a:t>
            </a: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5067300" y="5613737"/>
            <a:ext cx="914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a</a:t>
            </a:r>
          </a:p>
        </p:txBody>
      </p:sp>
      <p:sp>
        <p:nvSpPr>
          <p:cNvPr id="6177" name="Text Box 33"/>
          <p:cNvSpPr txBox="1">
            <a:spLocks noChangeArrowheads="1"/>
          </p:cNvSpPr>
          <p:nvPr/>
        </p:nvSpPr>
        <p:spPr bwMode="auto">
          <a:xfrm>
            <a:off x="7734300" y="5613737"/>
            <a:ext cx="1905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+mn-cs"/>
              </a:rPr>
              <a:t>3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 + 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976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8" grpId="0"/>
      <p:bldP spid="6169" grpId="0"/>
      <p:bldP spid="6170" grpId="0"/>
      <p:bldP spid="6171" grpId="0"/>
      <p:bldP spid="6172" grpId="0"/>
      <p:bldP spid="6173" grpId="0"/>
      <p:bldP spid="6174" grpId="0"/>
      <p:bldP spid="6175" grpId="0"/>
      <p:bldP spid="6176" grpId="0"/>
      <p:bldP spid="61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92191" y="304800"/>
            <a:ext cx="71780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= 1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+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=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101383" y="995424"/>
            <a:ext cx="94042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+ a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92191" y="1820259"/>
            <a:ext cx="72700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= 2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+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=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101383" y="2582259"/>
            <a:ext cx="1070961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+ a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611242" y="3420459"/>
            <a:ext cx="74541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= 3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+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=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101383" y="4144359"/>
            <a:ext cx="98467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a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23812" y="4963033"/>
            <a:ext cx="1148838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</a:rPr>
              <a:t>     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+ a</a:t>
            </a:r>
          </a:p>
        </p:txBody>
      </p:sp>
      <p:sp>
        <p:nvSpPr>
          <p:cNvPr id="6154" name="Text Box 1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372621" y="304800"/>
            <a:ext cx="3124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 +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= 4</a:t>
            </a:r>
          </a:p>
        </p:txBody>
      </p:sp>
      <p:sp>
        <p:nvSpPr>
          <p:cNvPr id="6155" name="Text Box 1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372621" y="1820259"/>
            <a:ext cx="3276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 +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= 5</a:t>
            </a:r>
          </a:p>
        </p:txBody>
      </p:sp>
      <p:sp>
        <p:nvSpPr>
          <p:cNvPr id="6158" name="Text Box 1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400800" y="3420459"/>
            <a:ext cx="31418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 +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= 6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/>
      <p:bldP spid="6154" grpId="0"/>
      <p:bldP spid="6155" grpId="0"/>
      <p:bldP spid="61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26942" y="1017798"/>
            <a:ext cx="10896600" cy="76944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304440" y="1660756"/>
            <a:ext cx="46391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 6 –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 = 4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304440" y="2318580"/>
            <a:ext cx="58583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 115 –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= 7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304440" y="2977924"/>
            <a:ext cx="58583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+  80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= 15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304440" y="3831514"/>
            <a:ext cx="101475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 dirty="0">
                <a:solidFill>
                  <a:srgbClr val="0000CC"/>
                </a:solidFill>
              </a:rPr>
              <a:t>     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 = 4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6 –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=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9262" y="3812561"/>
            <a:ext cx="209227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034383" y="4856626"/>
            <a:ext cx="9833674" cy="830997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= 7 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115 –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= 115 –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= 108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064863" y="5804170"/>
            <a:ext cx="9885982" cy="830997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= 15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+ 80 =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+ 80 = 95</a:t>
            </a: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7315458" y="3817481"/>
            <a:ext cx="16738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 –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8688092" y="3845547"/>
            <a:ext cx="167381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 2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485900" y="164356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5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5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5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5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5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5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8" grpId="0"/>
      <p:bldP spid="8199" grpId="0"/>
      <p:bldP spid="8200" grpId="0"/>
      <p:bldP spid="8201" grpId="0"/>
      <p:bldP spid="9220" grpId="0"/>
      <p:bldP spid="9222" grpId="0" animBg="1"/>
      <p:bldP spid="9224" grpId="1" animBg="1"/>
      <p:bldP spid="2" grpId="0"/>
      <p:bldP spid="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981200" y="762001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2a.Viết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</p:txBody>
      </p:sp>
      <p:graphicFrame>
        <p:nvGraphicFramePr>
          <p:cNvPr id="9248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641059"/>
              </p:ext>
            </p:extLst>
          </p:nvPr>
        </p:nvGraphicFramePr>
        <p:xfrm>
          <a:off x="76200" y="2133600"/>
          <a:ext cx="11963400" cy="1927871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8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3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07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78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4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 + </a:t>
                      </a:r>
                      <a:r>
                        <a:rPr kumimoji="0" 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282" name="Text Box 42"/>
          <p:cNvSpPr txBox="1">
            <a:spLocks noChangeArrowheads="1"/>
          </p:cNvSpPr>
          <p:nvPr/>
        </p:nvSpPr>
        <p:spPr bwMode="auto">
          <a:xfrm>
            <a:off x="2286000" y="3195847"/>
            <a:ext cx="2133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125 +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8" name="Text Box 48"/>
          <p:cNvSpPr txBox="1">
            <a:spLocks noChangeArrowheads="1"/>
          </p:cNvSpPr>
          <p:nvPr/>
        </p:nvSpPr>
        <p:spPr bwMode="auto">
          <a:xfrm>
            <a:off x="3951503" y="3205326"/>
            <a:ext cx="16219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 133</a:t>
            </a:r>
          </a:p>
        </p:txBody>
      </p:sp>
      <p:sp>
        <p:nvSpPr>
          <p:cNvPr id="10289" name="Text Box 49"/>
          <p:cNvSpPr txBox="1">
            <a:spLocks noChangeArrowheads="1"/>
          </p:cNvSpPr>
          <p:nvPr/>
        </p:nvSpPr>
        <p:spPr bwMode="auto">
          <a:xfrm>
            <a:off x="5239439" y="3195847"/>
            <a:ext cx="251363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125 +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10290" name="Text Box 50"/>
          <p:cNvSpPr txBox="1">
            <a:spLocks noChangeArrowheads="1"/>
          </p:cNvSpPr>
          <p:nvPr/>
        </p:nvSpPr>
        <p:spPr bwMode="auto">
          <a:xfrm>
            <a:off x="7189611" y="3205326"/>
            <a:ext cx="16679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 155</a:t>
            </a:r>
          </a:p>
        </p:txBody>
      </p:sp>
      <p:sp>
        <p:nvSpPr>
          <p:cNvPr id="10291" name="Text Box 51"/>
          <p:cNvSpPr txBox="1">
            <a:spLocks noChangeArrowheads="1"/>
          </p:cNvSpPr>
          <p:nvPr/>
        </p:nvSpPr>
        <p:spPr bwMode="auto">
          <a:xfrm>
            <a:off x="8610600" y="3186886"/>
            <a:ext cx="288284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125 +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7" name="Text Box 57"/>
          <p:cNvSpPr txBox="1">
            <a:spLocks noChangeArrowheads="1"/>
          </p:cNvSpPr>
          <p:nvPr/>
        </p:nvSpPr>
        <p:spPr bwMode="auto">
          <a:xfrm>
            <a:off x="10685039" y="3186886"/>
            <a:ext cx="17833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 225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utoUpdateAnimBg="0"/>
      <p:bldP spid="10282" grpId="0" autoUpdateAnimBg="0"/>
      <p:bldP spid="10288" grpId="0" autoUpdateAnimBg="0"/>
      <p:bldP spid="10289" grpId="0" autoUpdateAnimBg="0"/>
      <p:bldP spid="10290" grpId="0" autoUpdateAnimBg="0"/>
      <p:bldP spid="10291" grpId="0" autoUpdateAnimBg="0"/>
      <p:bldP spid="1029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55320" y="2286000"/>
            <a:ext cx="106222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= 10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873 -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= 873 -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= 863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85801" y="3352800"/>
            <a:ext cx="102869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= 0 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873 -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=  873 -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= 873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85801" y="381000"/>
            <a:ext cx="10286999" cy="156966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3.b)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873 - 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= 10; n = 0 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847CC39-5E73-4CDD-82E2-04AE340F3F1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316" grpId="0"/>
      <p:bldP spid="13318" grpId="0"/>
      <p:bldP spid="112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altLang="en-US" dirty="0"/>
          </a:p>
        </p:txBody>
      </p:sp>
      <p:pic>
        <p:nvPicPr>
          <p:cNvPr id="1229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525"/>
            <a:ext cx="12192000" cy="6858000"/>
          </a:xfrm>
        </p:spPr>
      </p:pic>
      <p:sp>
        <p:nvSpPr>
          <p:cNvPr id="12297" name="Text Box 37"/>
          <p:cNvSpPr txBox="1">
            <a:spLocks noChangeArrowheads="1"/>
          </p:cNvSpPr>
          <p:nvPr/>
        </p:nvSpPr>
        <p:spPr bwMode="auto">
          <a:xfrm>
            <a:off x="838200" y="1981201"/>
            <a:ext cx="10591800" cy="303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None/>
            </a:pPr>
            <a:r>
              <a:rPr lang="en-US" altLang="en-US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4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ts val="600"/>
              </a:spcBef>
              <a:buNone/>
            </a:pPr>
            <a:r>
              <a:rPr lang="en-US" alt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sz="4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altLang="en-US" sz="4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4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4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4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endParaRPr lang="en-US" altLang="en-US" sz="4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600"/>
              </a:spcBef>
              <a:buNone/>
            </a:pPr>
            <a:r>
              <a:rPr lang="en-US" altLang="en-US" sz="4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altLang="en-US" sz="4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4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4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4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4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altLang="en-US" sz="4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600"/>
              </a:spcBef>
              <a:buNone/>
            </a:pPr>
            <a:endParaRPr lang="en-US" altLang="en-US" sz="4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156936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21.5|3.1|3.5|4.2|3.3|2.5|3.7|0.9|1.9|6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5.4|1.7|5.9|3.5|2.5|5.8|4.6|3.3|6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4.2|4.6|11.1|5.2|1.3|23.2|10.6|14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5.4|15.1|3|20.5|5.7|4.4|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6.4|12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389</Words>
  <Application>Microsoft Office PowerPoint</Application>
  <PresentationFormat>Widescreen</PresentationFormat>
  <Paragraphs>63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Thanh Ly</cp:lastModifiedBy>
  <cp:revision>64</cp:revision>
  <dcterms:created xsi:type="dcterms:W3CDTF">2015-09-28T12:16:58Z</dcterms:created>
  <dcterms:modified xsi:type="dcterms:W3CDTF">2021-09-23T01:13:37Z</dcterms:modified>
</cp:coreProperties>
</file>